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3EE5"/>
    <a:srgbClr val="D6DE23"/>
    <a:srgbClr val="08227F"/>
    <a:srgbClr val="27ABE5"/>
    <a:srgbClr val="37B34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2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ru Boncu" userId="a1e015d3b3381196" providerId="LiveId" clId="{4D100FBB-7B60-4676-B1E7-ED52F194D88B}"/>
    <pc:docChg chg="undo custSel modSld">
      <pc:chgData name="Alexandru Boncu" userId="a1e015d3b3381196" providerId="LiveId" clId="{4D100FBB-7B60-4676-B1E7-ED52F194D88B}" dt="2026-02-22T06:44:30.396" v="10" actId="1076"/>
      <pc:docMkLst>
        <pc:docMk/>
      </pc:docMkLst>
      <pc:sldChg chg="modSp mod">
        <pc:chgData name="Alexandru Boncu" userId="a1e015d3b3381196" providerId="LiveId" clId="{4D100FBB-7B60-4676-B1E7-ED52F194D88B}" dt="2026-02-22T06:43:34.341" v="2" actId="1076"/>
        <pc:sldMkLst>
          <pc:docMk/>
          <pc:sldMk cId="1580428277" sldId="256"/>
        </pc:sldMkLst>
        <pc:picChg chg="mod">
          <ac:chgData name="Alexandru Boncu" userId="a1e015d3b3381196" providerId="LiveId" clId="{4D100FBB-7B60-4676-B1E7-ED52F194D88B}" dt="2026-02-22T06:43:34.341" v="2" actId="1076"/>
          <ac:picMkLst>
            <pc:docMk/>
            <pc:sldMk cId="1580428277" sldId="256"/>
            <ac:picMk id="11" creationId="{00000000-0000-0000-0000-000000000000}"/>
          </ac:picMkLst>
        </pc:picChg>
      </pc:sldChg>
      <pc:sldChg chg="modSp mod">
        <pc:chgData name="Alexandru Boncu" userId="a1e015d3b3381196" providerId="LiveId" clId="{4D100FBB-7B60-4676-B1E7-ED52F194D88B}" dt="2026-02-22T06:44:30.396" v="10" actId="1076"/>
        <pc:sldMkLst>
          <pc:docMk/>
          <pc:sldMk cId="3411687252" sldId="257"/>
        </pc:sldMkLst>
        <pc:picChg chg="mod">
          <ac:chgData name="Alexandru Boncu" userId="a1e015d3b3381196" providerId="LiveId" clId="{4D100FBB-7B60-4676-B1E7-ED52F194D88B}" dt="2026-02-22T06:44:30.396" v="10" actId="1076"/>
          <ac:picMkLst>
            <pc:docMk/>
            <pc:sldMk cId="3411687252" sldId="257"/>
            <ac:picMk id="7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A285DA-6878-4A29-895D-DAFC663756BF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A16334-6D4B-4C6D-A6D2-C24727E04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342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u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00A1-0734-470B-A2FF-925FAD3E655A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B892-6ACF-4206-9B90-7A28FD9F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781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00A1-0734-470B-A2FF-925FAD3E655A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B892-6ACF-4206-9B90-7A28FD9F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09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00A1-0734-470B-A2FF-925FAD3E655A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B892-6ACF-4206-9B90-7A28FD9F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38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00A1-0734-470B-A2FF-925FAD3E655A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B892-6ACF-4206-9B90-7A28FD9F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352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00A1-0734-470B-A2FF-925FAD3E655A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B892-6ACF-4206-9B90-7A28FD9F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214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00A1-0734-470B-A2FF-925FAD3E655A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B892-6ACF-4206-9B90-7A28FD9F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690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00A1-0734-470B-A2FF-925FAD3E655A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B892-6ACF-4206-9B90-7A28FD9F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761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00A1-0734-470B-A2FF-925FAD3E655A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B892-6ACF-4206-9B90-7A28FD9F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572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00A1-0734-470B-A2FF-925FAD3E655A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B892-6ACF-4206-9B90-7A28FD9F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468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00A1-0734-470B-A2FF-925FAD3E655A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B892-6ACF-4206-9B90-7A28FD9F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972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300A1-0734-470B-A2FF-925FAD3E655A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B892-6ACF-4206-9B90-7A28FD9F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6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Clic pentru editare stil titlu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300A1-0734-470B-A2FF-925FAD3E655A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7B892-6ACF-4206-9B90-7A28FD9FB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80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in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893" y="261668"/>
            <a:ext cx="6224954" cy="3501537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7912578" y="2381769"/>
            <a:ext cx="30243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5B5B5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pic>
        <p:nvPicPr>
          <p:cNvPr id="11" name="Imagin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203" y="5701552"/>
            <a:ext cx="7269689" cy="9445229"/>
          </a:xfrm>
          <a:prstGeom prst="rect">
            <a:avLst/>
          </a:prstGeom>
        </p:spPr>
      </p:pic>
      <p:sp>
        <p:nvSpPr>
          <p:cNvPr id="13" name="Jumătate de cadru 12"/>
          <p:cNvSpPr/>
          <p:nvPr/>
        </p:nvSpPr>
        <p:spPr>
          <a:xfrm>
            <a:off x="0" y="0"/>
            <a:ext cx="12192000" cy="3833446"/>
          </a:xfrm>
          <a:prstGeom prst="halfFrame">
            <a:avLst>
              <a:gd name="adj1" fmla="val 6728"/>
              <a:gd name="adj2" fmla="val 6432"/>
            </a:avLst>
          </a:prstGeom>
          <a:solidFill>
            <a:srgbClr val="D6DE23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8227F"/>
              </a:solidFill>
            </a:endParaRPr>
          </a:p>
        </p:txBody>
      </p:sp>
      <p:sp>
        <p:nvSpPr>
          <p:cNvPr id="2" name="Schemă logică: proces 1"/>
          <p:cNvSpPr/>
          <p:nvPr/>
        </p:nvSpPr>
        <p:spPr>
          <a:xfrm>
            <a:off x="6483847" y="261668"/>
            <a:ext cx="4893399" cy="3501537"/>
          </a:xfrm>
          <a:prstGeom prst="flowChartProcess">
            <a:avLst/>
          </a:prstGeom>
          <a:solidFill>
            <a:srgbClr val="193EE5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D6DE23"/>
              </a:solidFill>
            </a:endParaRP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2A42C9D4-EE5B-ED3E-E3F8-055036B78F7C}"/>
              </a:ext>
            </a:extLst>
          </p:cNvPr>
          <p:cNvSpPr txBox="1"/>
          <p:nvPr/>
        </p:nvSpPr>
        <p:spPr>
          <a:xfrm>
            <a:off x="6918239" y="550234"/>
            <a:ext cx="33940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2" name="TextBox 5">
            <a:extLst>
              <a:ext uri="{FF2B5EF4-FFF2-40B4-BE49-F238E27FC236}">
                <a16:creationId xmlns:a16="http://schemas.microsoft.com/office/drawing/2014/main" id="{E3CF7CC9-8ABB-670F-BE78-4BABC14E0911}"/>
              </a:ext>
            </a:extLst>
          </p:cNvPr>
          <p:cNvSpPr txBox="1"/>
          <p:nvPr/>
        </p:nvSpPr>
        <p:spPr>
          <a:xfrm>
            <a:off x="6918238" y="1822508"/>
            <a:ext cx="33940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Author(s)…</a:t>
            </a:r>
          </a:p>
        </p:txBody>
      </p:sp>
    </p:spTree>
    <p:extLst>
      <p:ext uri="{BB962C8B-B14F-4D97-AF65-F5344CB8AC3E}">
        <p14:creationId xmlns:p14="http://schemas.microsoft.com/office/powerpoint/2010/main" val="1580428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>
          <a:xfrm>
            <a:off x="10902462" y="6356350"/>
            <a:ext cx="571500" cy="365125"/>
          </a:xfrm>
          <a:solidFill>
            <a:srgbClr val="193EE5"/>
          </a:solidFill>
        </p:spPr>
        <p:txBody>
          <a:bodyPr/>
          <a:lstStyle/>
          <a:p>
            <a:pPr algn="ctr"/>
            <a:fld id="{4907B892-6ACF-4206-9B90-7A28FD9FBED4}" type="slidenum">
              <a:rPr lang="en-US" b="1" smtClean="0">
                <a:solidFill>
                  <a:schemeClr val="bg1"/>
                </a:solidFill>
              </a:rPr>
              <a:pPr algn="ctr"/>
              <a:t>2</a:t>
            </a:fld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7" name="Imagin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148" y="5643921"/>
            <a:ext cx="7269689" cy="10278948"/>
          </a:xfrm>
          <a:prstGeom prst="rect">
            <a:avLst/>
          </a:prstGeom>
        </p:spPr>
      </p:pic>
      <p:sp>
        <p:nvSpPr>
          <p:cNvPr id="8" name="Jumătate de cadru 7"/>
          <p:cNvSpPr/>
          <p:nvPr/>
        </p:nvSpPr>
        <p:spPr>
          <a:xfrm>
            <a:off x="0" y="0"/>
            <a:ext cx="12192000" cy="3472329"/>
          </a:xfrm>
          <a:prstGeom prst="halfFrame">
            <a:avLst>
              <a:gd name="adj1" fmla="val 6728"/>
              <a:gd name="adj2" fmla="val 6432"/>
            </a:avLst>
          </a:prstGeom>
          <a:solidFill>
            <a:srgbClr val="D6DE23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822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687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>
          <a:xfrm>
            <a:off x="10902462" y="6356350"/>
            <a:ext cx="571500" cy="365125"/>
          </a:xfrm>
          <a:solidFill>
            <a:srgbClr val="193EE5"/>
          </a:solidFill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07B892-6ACF-4206-9B90-7A28FD9FBED4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agin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148" y="5643921"/>
            <a:ext cx="7269689" cy="10278948"/>
          </a:xfrm>
          <a:prstGeom prst="rect">
            <a:avLst/>
          </a:prstGeom>
        </p:spPr>
      </p:pic>
      <p:sp>
        <p:nvSpPr>
          <p:cNvPr id="4" name="Jumătate de cadru 3"/>
          <p:cNvSpPr/>
          <p:nvPr/>
        </p:nvSpPr>
        <p:spPr>
          <a:xfrm>
            <a:off x="0" y="0"/>
            <a:ext cx="12192000" cy="3833446"/>
          </a:xfrm>
          <a:prstGeom prst="halfFrame">
            <a:avLst>
              <a:gd name="adj1" fmla="val 6728"/>
              <a:gd name="adj2" fmla="val 6432"/>
            </a:avLst>
          </a:prstGeom>
          <a:solidFill>
            <a:srgbClr val="D6DE23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D6DE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812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>
          <a:xfrm>
            <a:off x="10902462" y="6356350"/>
            <a:ext cx="571500" cy="365125"/>
          </a:xfrm>
          <a:solidFill>
            <a:srgbClr val="193EE5"/>
          </a:solidFill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07B892-6ACF-4206-9B90-7A28FD9FBED4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agin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148" y="5643921"/>
            <a:ext cx="7269689" cy="10278948"/>
          </a:xfrm>
          <a:prstGeom prst="rect">
            <a:avLst/>
          </a:prstGeom>
        </p:spPr>
      </p:pic>
      <p:sp>
        <p:nvSpPr>
          <p:cNvPr id="4" name="Jumătate de cadru 3"/>
          <p:cNvSpPr/>
          <p:nvPr/>
        </p:nvSpPr>
        <p:spPr>
          <a:xfrm>
            <a:off x="0" y="0"/>
            <a:ext cx="12192000" cy="3833446"/>
          </a:xfrm>
          <a:prstGeom prst="halfFrame">
            <a:avLst>
              <a:gd name="adj1" fmla="val 6728"/>
              <a:gd name="adj2" fmla="val 6432"/>
            </a:avLst>
          </a:prstGeom>
          <a:solidFill>
            <a:srgbClr val="D6DE23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D6DE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413621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9</Words>
  <Application>Microsoft Office PowerPoint</Application>
  <PresentationFormat>Ecran lat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Temă Office</vt:lpstr>
      <vt:lpstr>Prezentare PowerPoint</vt:lpstr>
      <vt:lpstr>Prezentare PowerPoint</vt:lpstr>
      <vt:lpstr>Prezentare PowerPoint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PowerPoint</dc:title>
  <dc:creator>User24</dc:creator>
  <cp:lastModifiedBy>Alexandru Boncu</cp:lastModifiedBy>
  <cp:revision>8</cp:revision>
  <dcterms:created xsi:type="dcterms:W3CDTF">2025-10-23T10:00:04Z</dcterms:created>
  <dcterms:modified xsi:type="dcterms:W3CDTF">2026-02-22T06:44:38Z</dcterms:modified>
</cp:coreProperties>
</file>